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9" r:id="rId11"/>
    <p:sldId id="270" r:id="rId12"/>
    <p:sldId id="263" r:id="rId13"/>
    <p:sldId id="264" r:id="rId14"/>
    <p:sldId id="265" r:id="rId15"/>
    <p:sldId id="271" r:id="rId16"/>
    <p:sldId id="266" r:id="rId17"/>
    <p:sldId id="267" r:id="rId18"/>
    <p:sldId id="268" r:id="rId19"/>
  </p:sldIdLst>
  <p:sldSz cx="12192000" cy="6858000"/>
  <p:notesSz cx="6858000" cy="12192000"/>
  <p:custDataLst>
    <p:tags r:id="rId23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8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a9020a0f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检测验收练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8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.xml"/><Relationship Id="rId8" Type="http://schemas.openxmlformats.org/officeDocument/2006/relationships/tags" Target="../tags/tag7.xml"/><Relationship Id="rId7" Type="http://schemas.openxmlformats.org/officeDocument/2006/relationships/image" Target="../media/image10.jpeg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0" Type="http://schemas.openxmlformats.org/officeDocument/2006/relationships/notesSlide" Target="../notesSlides/notesSlide11.xml"/><Relationship Id="rId1" Type="http://schemas.openxmlformats.org/officeDocument/2006/relationships/tags" Target="../tags/tag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EX.2_1#471bdf0c1?vcp=1&amp;pid=25dfd6037&amp;color=0,0,0&amp;mp=1&amp;vtp=1&amp;bt=1&amp;bbb=1"/>
          <p:cNvSpPr/>
          <p:nvPr/>
        </p:nvSpPr>
        <p:spPr>
          <a:xfrm>
            <a:off x="502920" y="9000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本文主要介绍了一种中国传统艺术形式兼小吃-糖画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7_BD.3_1#9ae607ee5?vcp=1&amp;pid=471bdf0c1&amp;color=0,0,0&amp;vtp=1&amp;bbb=1"/>
          <p:cNvSpPr/>
          <p:nvPr/>
        </p:nvSpPr>
        <p:spPr>
          <a:xfrm>
            <a:off x="502920" y="143371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“precious”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7_AN.4_1#9ae607ee5.bracket?vcp=1&amp;pid=471bdf0c1&amp;color=0,0,0&amp;vpa=1&amp;vtp=1"/>
          <p:cNvSpPr/>
          <p:nvPr/>
        </p:nvSpPr>
        <p:spPr>
          <a:xfrm>
            <a:off x="10808177" y="142228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7_BD.5_1#9ae607ee5.choices?vcp=1&amp;pid=471bdf0c1&amp;color=0,0,0&amp;vtp=1&amp;bbb=1"/>
          <p:cNvSpPr/>
          <p:nvPr/>
        </p:nvSpPr>
        <p:spPr>
          <a:xfrm>
            <a:off x="502920" y="197505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A.Valuable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expensive.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.Useful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cheap.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.Special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worthless.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.Simple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priceless.</a:t>
            </a:r>
            <a:endParaRPr lang="en-US" altLang="zh-CN" sz="2400" dirty="0"/>
          </a:p>
        </p:txBody>
      </p:sp>
      <p:sp>
        <p:nvSpPr>
          <p:cNvPr id="6" name="QC_7_BD.6_1#5acd2f7cc?vcp=1&amp;pid=471bdf0c1&amp;color=0,0,0&amp;vtp=1&amp;bbb=1"/>
          <p:cNvSpPr/>
          <p:nvPr/>
        </p:nvSpPr>
        <p:spPr>
          <a:xfrm>
            <a:off x="502920" y="307201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appear?(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7_AN.7_1#5acd2f7cc.bracket?vcp=1&amp;pid=471bdf0c1&amp;color=0,0,0&amp;vpa=2&amp;vtp=1"/>
          <p:cNvSpPr/>
          <p:nvPr/>
        </p:nvSpPr>
        <p:spPr>
          <a:xfrm>
            <a:off x="5293201" y="306058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8" name="QC_7_BD.8_1#5acd2f7cc.choices?vcp=1&amp;pid=471bdf0c1&amp;color=0,0,0&amp;vtp=1&amp;bbb=1"/>
          <p:cNvSpPr/>
          <p:nvPr/>
        </p:nvSpPr>
        <p:spPr>
          <a:xfrm>
            <a:off x="502920" y="361335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States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Period.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Dynasty.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Dynasty.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Dynasty.</a:t>
            </a:r>
            <a:endParaRPr lang="en-US" altLang="zh-CN" sz="2400" dirty="0"/>
          </a:p>
        </p:txBody>
      </p:sp>
      <p:sp>
        <p:nvSpPr>
          <p:cNvPr id="9" name="QC_7_BD.9_1#d9d5874e7?vcp=1&amp;pid=471bdf0c1&amp;color=0,0,0&amp;vtp=1&amp;bbb=1"/>
          <p:cNvSpPr/>
          <p:nvPr/>
        </p:nvSpPr>
        <p:spPr>
          <a:xfrm>
            <a:off x="502920" y="471031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7_AN.10_1#d9d5874e7.bracket?vcp=1&amp;pid=471bdf0c1&amp;color=0,0,0&amp;vpa=3&amp;vtp=1"/>
          <p:cNvSpPr/>
          <p:nvPr/>
        </p:nvSpPr>
        <p:spPr>
          <a:xfrm>
            <a:off x="8471377" y="4698887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1" name="QC_7_BD.11_1#d9d5874e7.choices?vcp=1&amp;pid=471bdf0c1&amp;color=0,0,0&amp;vtp=1&amp;bbb=1"/>
          <p:cNvSpPr/>
          <p:nvPr/>
        </p:nvSpPr>
        <p:spPr>
          <a:xfrm>
            <a:off x="502920" y="525165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excellent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avoid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syrup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table.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reduce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  <p:bldP spid="10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2_1#817ec495e?vcp=1&amp;pid=471bdf0c1&amp;color=0,0,0&amp;vtp=1&amp;bt=1&amp;bbb=1"/>
          <p:cNvSpPr/>
          <p:nvPr/>
        </p:nvSpPr>
        <p:spPr>
          <a:xfrm>
            <a:off x="502920" y="230257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suitable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7_AN.13_1#817ec495e.bracket?vcp=1&amp;pid=471bdf0c1&amp;color=0,0,0&amp;vpa=4&amp;vtp=1"/>
          <p:cNvSpPr/>
          <p:nvPr/>
        </p:nvSpPr>
        <p:spPr>
          <a:xfrm>
            <a:off x="7066438" y="229114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7_BD.14_1#817ec495e.choices?vcp=1&amp;pid=471bdf0c1&amp;color=0,0,0&amp;vtp=1&amp;bbb=1"/>
          <p:cNvSpPr/>
          <p:nvPr/>
        </p:nvSpPr>
        <p:spPr>
          <a:xfrm>
            <a:off x="502920" y="284194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A.Exploring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.Improving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Paintings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.Effects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Producing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Technology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5_1#b63c6808f?vcp=1&amp;pid=25dfd6037&amp;color=0,0,0&amp;vtp=1&amp;bt=1&amp;bbb=1&amp;hb=1"/>
          <p:cNvSpPr/>
          <p:nvPr/>
        </p:nvSpPr>
        <p:spPr>
          <a:xfrm>
            <a:off x="502920" y="900000"/>
            <a:ext cx="11183112" cy="546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主题：人与社会·科学技术与工程，人类发明与创新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词数：273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[2024江苏苏州中考]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largest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producer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market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（电车）.According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report,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9.58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million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Chinese-made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produced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9.49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million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2023.Among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total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sales,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million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exported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（出口）.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government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encouraging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effort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high-quality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development.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result,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industry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Auto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（汽车）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2004,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Auto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2024,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278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models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including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5_1#b63c6808f?vcp=1&amp;pid=25dfd6037&amp;color=0,0,0&amp;vtp=1&amp;bt=1&amp;bbb=1&amp;hb=1"/>
          <p:cNvSpPr/>
          <p:nvPr/>
        </p:nvSpPr>
        <p:spPr>
          <a:xfrm>
            <a:off x="502920" y="900000"/>
            <a:ext cx="11183112" cy="5643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SAIC,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Geely,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Auto,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Xpeng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（品牌）.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industry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challenges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chances.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reported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71%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prices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2023.EV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ability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innovation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（创新）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risks.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smart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improve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technologies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battery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qualities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support.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government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charging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points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（充电站）.On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encouraging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EVs.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benefits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innovation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transport.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rewards.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lead.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EX.16_1#b63c6808f?vcp=1&amp;pid=25dfd6037&amp;color=0,0,0&amp;vtp=1&amp;bt=1&amp;bbb=1&amp;hb=1"/>
          <p:cNvSpPr/>
          <p:nvPr>
            <p:custDataLst>
              <p:tags r:id="rId1"/>
            </p:custDataLst>
          </p:nvPr>
        </p:nvSpPr>
        <p:spPr>
          <a:xfrm>
            <a:off x="502920" y="120986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,介绍了中国电动汽车行业的发展以及面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临的机遇和挑战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7_BD.17_1#81db41109?vcp=1&amp;pid=b63c6808f&amp;color=0,0,0&amp;vtp=1&amp;bbb=1"/>
          <p:cNvSpPr/>
          <p:nvPr>
            <p:custDataLst>
              <p:tags r:id="rId2"/>
            </p:custDataLst>
          </p:nvPr>
        </p:nvSpPr>
        <p:spPr>
          <a:xfrm>
            <a:off x="502920" y="229984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Chinese-made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2023?(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7_AN.18_1#81db41109.bracket?vcp=1&amp;pid=b63c6808f&amp;color=0,0,0&amp;vpa=5&amp;vtp=1"/>
          <p:cNvSpPr/>
          <p:nvPr>
            <p:custDataLst>
              <p:tags r:id="rId3"/>
            </p:custDataLst>
          </p:nvPr>
        </p:nvSpPr>
        <p:spPr>
          <a:xfrm>
            <a:off x="8917463" y="228841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7_BD.19_1#81db41109.choices?vcp=1&amp;pid=b63c6808f&amp;color=0,0,0&amp;vtp=1&amp;bbb=1"/>
          <p:cNvSpPr/>
          <p:nvPr>
            <p:custDataLst>
              <p:tags r:id="rId4"/>
            </p:custDataLst>
          </p:nvPr>
        </p:nvSpPr>
        <p:spPr>
          <a:xfrm>
            <a:off x="502920" y="283451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A.8.38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million.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.9.49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million.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.9.58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million.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.8.29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million.</a:t>
            </a:r>
            <a:endParaRPr lang="en-US" altLang="zh-CN" sz="2400" dirty="0"/>
          </a:p>
        </p:txBody>
      </p:sp>
      <p:sp>
        <p:nvSpPr>
          <p:cNvPr id="6" name="QC_7_BD.20_1#e980fa92c?vcp=1&amp;pid=b63c6808f&amp;color=0,0,0&amp;vtp=1&amp;bbb=1"/>
          <p:cNvSpPr/>
          <p:nvPr>
            <p:custDataLst>
              <p:tags r:id="rId5"/>
            </p:custDataLst>
          </p:nvPr>
        </p:nvSpPr>
        <p:spPr>
          <a:xfrm>
            <a:off x="502920" y="336918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写作目的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purpose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7" name="QC_7_BD.20_1#e980fa92c?vcp=1&amp;pid=b63c6808f&amp;color=0,0,0&amp;tib=255,255,255&amp;iip=1&amp;vtp=1" descr="preencoded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3388870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7_AN.21_1#e980fa92c.bracket?vcp=1&amp;pid=b63c6808f&amp;color=0,0,0&amp;vpa=6&amp;vtp=1"/>
          <p:cNvSpPr/>
          <p:nvPr>
            <p:custDataLst>
              <p:tags r:id="rId8"/>
            </p:custDataLst>
          </p:nvPr>
        </p:nvSpPr>
        <p:spPr>
          <a:xfrm>
            <a:off x="8622188" y="335775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9" name="QC_7_BD.22_1#e980fa92c.choices?vcp=1&amp;pid=b63c6808f&amp;color=0,0,0&amp;vtp=1&amp;bbb=1"/>
          <p:cNvSpPr/>
          <p:nvPr/>
        </p:nvSpPr>
        <p:spPr>
          <a:xfrm>
            <a:off x="502920" y="391052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introduce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information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Auto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industry.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Chinese-made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8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3_1#b06406405?vcp=1&amp;pid=b63c6808f&amp;color=0,0,0&amp;mp=1&amp;vtp=1&amp;bt=1&amp;bbb=1"/>
          <p:cNvSpPr/>
          <p:nvPr/>
        </p:nvSpPr>
        <p:spPr>
          <a:xfrm>
            <a:off x="502920" y="205572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reduce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risks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C_7_AN.24_1#b06406405.blank?vcp=1&amp;pid=b63c6808f&amp;color=0,0,0&amp;mp=1&amp;vpa=7&amp;vtp=1"/>
          <p:cNvSpPr/>
          <p:nvPr/>
        </p:nvSpPr>
        <p:spPr>
          <a:xfrm>
            <a:off x="8172927" y="200619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7_BD.25_1#b06406405.choices?vcp=1&amp;pid=b63c6808f&amp;color=0,0,0&amp;vtp=1&amp;bbb=1"/>
          <p:cNvSpPr/>
          <p:nvPr/>
        </p:nvSpPr>
        <p:spPr>
          <a:xfrm>
            <a:off x="502920" y="259508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A.improving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innovation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ability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.winning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government's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support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.adding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charging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points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.dealing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problems</a:t>
            </a:r>
            <a:endParaRPr lang="en-US" altLang="zh-CN" sz="2400" dirty="0"/>
          </a:p>
        </p:txBody>
      </p:sp>
      <p:sp>
        <p:nvSpPr>
          <p:cNvPr id="5" name="QC_7_BD.26_1#6b29c6bc5?vcp=1&amp;pid=b63c6808f&amp;color=0,0,0&amp;vtp=1&amp;bbb=1&amp;hb=1"/>
          <p:cNvSpPr/>
          <p:nvPr/>
        </p:nvSpPr>
        <p:spPr>
          <a:xfrm>
            <a:off x="502920" y="369871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情感态度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attitude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（态度）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towards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industry?(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6" name="QC_7_BD.26_1#6b29c6bc5?vcp=1&amp;pid=b63c6808f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3739866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7_AN.27_1#6b29c6bc5.bracket?vcp=1&amp;pid=b63c6808f&amp;color=0,0,0&amp;vpa=8&amp;vtp=1"/>
          <p:cNvSpPr/>
          <p:nvPr/>
        </p:nvSpPr>
        <p:spPr>
          <a:xfrm>
            <a:off x="3494564" y="4246089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7_BD.28_1#6b29c6bc5.choices?vcp=1&amp;pid=b63c6808f&amp;color=0,0,0&amp;vtp=1&amp;bbb=1"/>
          <p:cNvSpPr/>
          <p:nvPr/>
        </p:nvSpPr>
        <p:spPr>
          <a:xfrm>
            <a:off x="502920" y="479568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Uncertain.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Hopeful.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Doubtful.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.Worried.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7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a20db5f0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题型二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阅读理解</a:t>
            </a:r>
            <a:endParaRPr lang="en-US" altLang="zh-CN" sz="6600" dirty="0"/>
          </a:p>
        </p:txBody>
      </p:sp>
      <p:pic>
        <p:nvPicPr>
          <p:cNvPr id="3" name="C_2#aa20db5f0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  <p:sp>
        <p:nvSpPr>
          <p:cNvPr id="4" name="C_2#aa20db5f0.fixed?vcp=1&amp;pid=bb4c37382&amp;color=89,89,89&amp;vtp=1&amp;bbb=1"/>
          <p:cNvSpPr/>
          <p:nvPr/>
        </p:nvSpPr>
        <p:spPr>
          <a:xfrm>
            <a:off x="374904" y="4462272"/>
            <a:ext cx="11740896" cy="74066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类型2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说明文</a:t>
            </a:r>
            <a:endParaRPr lang="en-US" altLang="zh-CN" sz="4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5dfd6037.fixed?vcp=1&amp;pid=a9020a0fc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刷速度</a:t>
            </a:r>
            <a:endParaRPr lang="en-US" altLang="zh-CN" sz="5400" dirty="0"/>
          </a:p>
        </p:txBody>
      </p:sp>
      <p:sp>
        <p:nvSpPr>
          <p:cNvPr id="3" name="P_6_BD#315cb358a?vcp=1&amp;pid=25dfd6037&amp;color=0,0,0&amp;vtp=1&amp;bt=1&amp;bbb=1"/>
          <p:cNvSpPr/>
          <p:nvPr/>
        </p:nvSpPr>
        <p:spPr>
          <a:xfrm>
            <a:off x="502920" y="372572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时间：20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满分：16分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得分：____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M_6_BD.1_1#471bdf0c1?htil=1&amp;vcp=1&amp;pid=25dfd6037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40154" y="2241624"/>
            <a:ext cx="2276856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M_6_BD.1_2#471bdf0c1?htil=1&amp;vcp=1&amp;pid=25dfd6037&amp;color=0,0,0&amp;vtp=1&amp;bbb=1&amp;hb=1&amp;hs=1"/>
          <p:cNvSpPr/>
          <p:nvPr/>
        </p:nvSpPr>
        <p:spPr>
          <a:xfrm>
            <a:off x="502920" y="2195903"/>
            <a:ext cx="8769096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主题：人与社会·跨文化沟通与交流，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语言与文化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：337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[2024四川南充中考]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endParaRPr lang="en-US" altLang="zh-CN" sz="2400" dirty="0"/>
          </a:p>
        </p:txBody>
      </p:sp>
      <p:sp>
        <p:nvSpPr>
          <p:cNvPr id="5" name="QM_6_BD.1_2#471bdf0c1?htil=1&amp;vcp=1&amp;pid=25dfd6037&amp;color=0,0,0&amp;vtp=1&amp;bbb=1&amp;hb=1&amp;hs=1"/>
          <p:cNvSpPr/>
          <p:nvPr/>
        </p:nvSpPr>
        <p:spPr>
          <a:xfrm>
            <a:off x="502920" y="3846903"/>
            <a:ext cx="11184010" cy="1037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sugar.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taste,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admire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_3#471bdf0c1?vcp=1&amp;pid=25dfd6037&amp;color=0,0,0&amp;vtp=1&amp;bt=1&amp;bbb=1&amp;hb=1"/>
          <p:cNvSpPr/>
          <p:nvPr/>
        </p:nvSpPr>
        <p:spPr>
          <a:xfrm>
            <a:off x="502920" y="1462090"/>
            <a:ext cx="111831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States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Period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（战国时代）,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ancient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sweets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methods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producing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sugar.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Dynasty,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huge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sugar,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precious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product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served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emperors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princes,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economic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（经济的）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dynasties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sweetness.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Dynasty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bowl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sugar,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appeared.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_3#471bdf0c1?vcp=1&amp;pid=25dfd6037&amp;color=0,0,0&amp;vtp=1&amp;bt=1&amp;bbb=1&amp;hb=1"/>
          <p:cNvSpPr/>
          <p:nvPr/>
        </p:nvSpPr>
        <p:spPr>
          <a:xfrm>
            <a:off x="502920" y="904559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normal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syrup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糖浆）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material,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“paintbrush”,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smooth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paper”.To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syrup,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syrup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cools,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produce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syrup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However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recently.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shapes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poorer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poorer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worse,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except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painters.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_3#471bdf0c1?vcp=1&amp;pid=25dfd6037&amp;color=0,0,0&amp;vtp=1&amp;bt=1&amp;bbb=1&amp;hb=1"/>
          <p:cNvSpPr/>
          <p:nvPr/>
        </p:nvSpPr>
        <p:spPr>
          <a:xfrm>
            <a:off x="502920" y="2322705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However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spiritual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ancient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across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centuries.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intangible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heritage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（非物质文化遗产）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Therefore,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remembered,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KSO_WM_DIAGRAM_VIRTUALLY_FRAME" val="{&quot;height&quot;:208.29496062992126,&quot;left&quot;:39.6,&quot;top&quot;:95.2651968503937,&quot;width&quot;:880.5600000000001}"/>
</p:tagLst>
</file>

<file path=ppt/tags/tag2.xml><?xml version="1.0" encoding="utf-8"?>
<p:tagLst xmlns:p="http://schemas.openxmlformats.org/presentationml/2006/main">
  <p:tag name="KSO_WM_DIAGRAM_VIRTUALLY_FRAME" val="{&quot;height&quot;:208.29496062992126,&quot;left&quot;:39.6,&quot;top&quot;:95.2651968503937,&quot;width&quot;:880.5600000000001}"/>
</p:tagLst>
</file>

<file path=ppt/tags/tag3.xml><?xml version="1.0" encoding="utf-8"?>
<p:tagLst xmlns:p="http://schemas.openxmlformats.org/presentationml/2006/main">
  <p:tag name="KSO_WM_DIAGRAM_VIRTUALLY_FRAME" val="{&quot;height&quot;:208.29496062992126,&quot;left&quot;:39.6,&quot;top&quot;:95.2651968503937,&quot;width&quot;:880.5600000000001}"/>
</p:tagLst>
</file>

<file path=ppt/tags/tag4.xml><?xml version="1.0" encoding="utf-8"?>
<p:tagLst xmlns:p="http://schemas.openxmlformats.org/presentationml/2006/main">
  <p:tag name="KSO_WM_DIAGRAM_VIRTUALLY_FRAME" val="{&quot;height&quot;:208.29496062992126,&quot;left&quot;:39.6,&quot;top&quot;:95.2651968503937,&quot;width&quot;:880.5600000000001}"/>
</p:tagLst>
</file>

<file path=ppt/tags/tag5.xml><?xml version="1.0" encoding="utf-8"?>
<p:tagLst xmlns:p="http://schemas.openxmlformats.org/presentationml/2006/main">
  <p:tag name="KSO_WM_DIAGRAM_VIRTUALLY_FRAME" val="{&quot;height&quot;:208.29496062992126,&quot;left&quot;:39.6,&quot;top&quot;:95.2651968503937,&quot;width&quot;:880.5600000000001}"/>
</p:tagLst>
</file>

<file path=ppt/tags/tag6.xml><?xml version="1.0" encoding="utf-8"?>
<p:tagLst xmlns:p="http://schemas.openxmlformats.org/presentationml/2006/main">
  <p:tag name="KSO_WM_DIAGRAM_VIRTUALLY_FRAME" val="{&quot;height&quot;:208.29496062992126,&quot;left&quot;:39.6,&quot;top&quot;:95.2651968503937,&quot;width&quot;:880.5600000000001}"/>
</p:tagLst>
</file>

<file path=ppt/tags/tag7.xml><?xml version="1.0" encoding="utf-8"?>
<p:tagLst xmlns:p="http://schemas.openxmlformats.org/presentationml/2006/main">
  <p:tag name="KSO_WM_DIAGRAM_VIRTUALLY_FRAME" val="{&quot;height&quot;:208.29496062992126,&quot;left&quot;:39.6,&quot;top&quot;:95.2651968503937,&quot;width&quot;:880.5600000000001}"/>
</p:tagLst>
</file>

<file path=ppt/tags/tag8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4859</Words>
  <Application>WPS 演示</Application>
  <PresentationFormat>宽屏</PresentationFormat>
  <Paragraphs>135</Paragraphs>
  <Slides>16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Arial Unicode MS</vt:lpstr>
      <vt:lpstr>等线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ou</cp:lastModifiedBy>
  <cp:revision>4</cp:revision>
  <dcterms:created xsi:type="dcterms:W3CDTF">2024-10-12T08:42:00Z</dcterms:created>
  <dcterms:modified xsi:type="dcterms:W3CDTF">2024-10-14T07:07:44Z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8DFBF0E063304253B51FFDC8834A2D22_12</vt:lpwstr>
  </property>
  <property fmtid="{D5CDD505-2E9C-101B-9397-08002B2CF9AE}" pid="3" name="KSOProductBuildVer">
    <vt:lpwstr>2052-12.1.0.18276</vt:lpwstr>
  </property>
</Properties>
</file>